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RECEIPPT-TAGS:RECESSIONAL,SPIRIT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0183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5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STAND FOR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stand for God and for his glory,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supreme and God of 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Against his foes we raise his standard,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Around the Cross we hear his call.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Strengthen our faith, Redeemer,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 us when danger is nigh.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thee we pledge our lives and service,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 in a trust that ne’er shall die. [2]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DBDBA05-2199-E66F-996B-3409933B9E3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STAND FOR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stand for God! Jesus our Master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 died to save with love untold;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law divine and truth unchanging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our land their place must hold.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Strengthen our faith, Redeemer,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 us when danger is nigh.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thee we pledge our lives and service,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 in a trust that ne’er shall die. [2]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12ED85E9-41DF-36E7-B5DB-A113CF21C7F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417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STAND FOR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stand for God! In ages golden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placed “The Cross” our stars beside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 may our land gracious and golden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faithful to the Crucified!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Strengthen our faith, Redeemer,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 us when danger </a:t>
            </a:r>
            <a:r>
              <a:rPr lang="en-GB" sz="36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nigh.</a:t>
            </a: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thee we pledge our lives and service,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 in a trust that ne’er shall die. [2]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8469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217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WE STAND FOR GOD</vt:lpstr>
      <vt:lpstr>WE STAND FOR GOD</vt:lpstr>
      <vt:lpstr>WE STAND FOR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580</cp:revision>
  <dcterms:modified xsi:type="dcterms:W3CDTF">2024-08-18T12:09:55Z</dcterms:modified>
</cp:coreProperties>
</file>