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5"/>
  </p:notesMasterIdLst>
  <p:sldIdLst>
    <p:sldId id="256" r:id="rId3"/>
    <p:sldId id="257" r:id="rId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53" y="29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/>
              <a:t>RECEIPPT-TAGS:LORD HAVE MERCY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431274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>
              <a:buClr>
                <a:schemeClr val="lt1"/>
              </a:buClr>
              <a:buSzPts val="3200"/>
            </a:pPr>
            <a:r>
              <a:rPr lang="en-GB" sz="3000" b="1" u="sng" dirty="0">
                <a:solidFill>
                  <a:schemeClr val="lt1"/>
                </a:solidFill>
              </a:rPr>
              <a:t>LHM- DOWN IN THE GHETTOS</a:t>
            </a:r>
            <a:endParaRPr lang="en-US" sz="3000" b="1" u="sng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3600" b="1" dirty="0">
                <a:solidFill>
                  <a:schemeClr val="lt1"/>
                </a:solidFill>
              </a:rPr>
              <a:t>Down in the ghettos the blood flows free</a:t>
            </a:r>
          </a:p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3600" b="1" dirty="0">
                <a:solidFill>
                  <a:schemeClr val="lt1"/>
                </a:solidFill>
              </a:rPr>
              <a:t>There is rebellion in the university</a:t>
            </a:r>
          </a:p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3600" b="1" dirty="0">
                <a:solidFill>
                  <a:schemeClr val="lt1"/>
                </a:solidFill>
              </a:rPr>
              <a:t>Who is the guilty is it they or is it we,</a:t>
            </a:r>
          </a:p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3600" b="1" dirty="0">
                <a:solidFill>
                  <a:schemeClr val="lt1"/>
                </a:solidFill>
              </a:rPr>
              <a:t>Lord have mercy on your people</a:t>
            </a:r>
          </a:p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endParaRPr lang="en-US" sz="3600" b="1" dirty="0">
              <a:solidFill>
                <a:schemeClr val="lt1"/>
              </a:solidFill>
            </a:endParaRPr>
          </a:p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3600" b="1" i="1" dirty="0">
                <a:solidFill>
                  <a:schemeClr val="lt1"/>
                </a:solidFill>
              </a:rPr>
              <a:t>Lord have mercy, Christ have mercy,</a:t>
            </a:r>
          </a:p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3600" b="1" i="1" dirty="0">
                <a:solidFill>
                  <a:schemeClr val="lt1"/>
                </a:solidFill>
              </a:rPr>
              <a:t>Lord have mercy on your people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10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b="1" i="1" dirty="0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>
              <a:buClr>
                <a:schemeClr val="lt1"/>
              </a:buClr>
              <a:buSzPts val="3200"/>
            </a:pPr>
            <a:r>
              <a:rPr lang="en-GB" sz="3000" b="1" u="sng" dirty="0">
                <a:solidFill>
                  <a:schemeClr val="lt1"/>
                </a:solidFill>
              </a:rPr>
              <a:t>LHM- DOWN IN THE GHETTOS</a:t>
            </a:r>
            <a:endParaRPr lang="en-US" sz="3000" b="1" u="sng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3600" b="1" dirty="0">
                <a:solidFill>
                  <a:schemeClr val="lt1"/>
                </a:solidFill>
              </a:rPr>
              <a:t>Are we concerned; well I think we are not</a:t>
            </a:r>
          </a:p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3600" b="1" dirty="0">
                <a:solidFill>
                  <a:schemeClr val="lt1"/>
                </a:solidFill>
              </a:rPr>
              <a:t>The rich get richer and the poor just rot</a:t>
            </a:r>
          </a:p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3600" b="1" dirty="0">
                <a:solidFill>
                  <a:schemeClr val="lt1"/>
                </a:solidFill>
              </a:rPr>
              <a:t>Who dares to be indifferent, condemns his own lot. Christ have mercy on your people</a:t>
            </a:r>
          </a:p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endParaRPr lang="en-US" sz="3600" b="1" i="1" dirty="0">
              <a:solidFill>
                <a:schemeClr val="lt1"/>
              </a:solidFill>
            </a:endParaRPr>
          </a:p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3600" b="1" i="1" dirty="0">
                <a:solidFill>
                  <a:schemeClr val="lt1"/>
                </a:solidFill>
              </a:rPr>
              <a:t>Christ have mercy, Lord have mercy,</a:t>
            </a:r>
          </a:p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3600" b="1" i="1" dirty="0">
                <a:solidFill>
                  <a:schemeClr val="lt1"/>
                </a:solidFill>
              </a:rPr>
              <a:t>Christ have mercy on your people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10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sz="3600" b="1" i="1" dirty="0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5144964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113</Words>
  <Application>Microsoft Office PowerPoint</Application>
  <PresentationFormat>On-screen Show (4:3)</PresentationFormat>
  <Paragraphs>17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Simple Light</vt:lpstr>
      <vt:lpstr>Office Theme</vt:lpstr>
      <vt:lpstr>LHM- DOWN IN THE GHETTOS</vt:lpstr>
      <vt:lpstr>LHM- DOWN IN THE GHETTOS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14</cp:revision>
  <dcterms:modified xsi:type="dcterms:W3CDTF">2024-05-01T11:57:32Z</dcterms:modified>
</cp:coreProperties>
</file>