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FESTIVE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O Lord have mercy, Lord have mercy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 have mercy, Christ have mercy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mercy, Lord have mercy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FESTIVE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22</cp:revision>
  <dcterms:modified xsi:type="dcterms:W3CDTF">2024-05-01T11:57:26Z</dcterms:modified>
</cp:coreProperties>
</file>