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JESUS BREAD OF LIFE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Jesus, you raise us to new life,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O Lord have mercy (2).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Jesus, you bring us your forgiveness,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O Christ have mercy (2).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Jesus, you feed us with your body,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O Lord have mercy (2).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BREAD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2024-05-01T11:57:05Z</dcterms:modified>
</cp:coreProperties>
</file>