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LORD, LORD ON F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Lord, Lord, Lord have mercy,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have mercy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8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Christ, Christ, Christ have mercy,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Christ have mercy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8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Lord, Lord, Lord have mercy,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have mercy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LORD, LORD ON 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2024-05-01T11:56:58Z</dcterms:modified>
</cp:coreProperties>
</file>