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MERCY- MAHIM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mercy, Lord have mercy,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mercy, Christ have mercy,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mercy, Lord have mercy.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MAHIM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2024-05-01T11:56:52Z</dcterms:modified>
</cp:coreProperties>
</file>