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RECEIPPT-TAGS:LORD HAVE MERCY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000" b="1" u="sng" dirty="0">
                <a:solidFill>
                  <a:schemeClr val="lt1"/>
                </a:solidFill>
              </a:rPr>
              <a:t>LHM- YOU WERE SENT TO HEAL(1)</a:t>
            </a:r>
            <a:endParaRPr lang="en-US" sz="30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You were sent to heal the contrite.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Lord, Lord have mercy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You came to call sinners.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Christ, Christ have mercy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You plead for us at the right hand of the Father.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Lord, Lord have mercy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LHM- YOU WERE SENT TO HEAL(1)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11</cp:revision>
  <dcterms:modified xsi:type="dcterms:W3CDTF">2024-05-01T11:56:22Z</dcterms:modified>
</cp:coreProperties>
</file>