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8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61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my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eternal ages let his praises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in the highest I will shout and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that cannot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howling storms of doubt and fear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living word of God I shall prevail,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6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 to him eternally by love’s strong 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Overcoming daily with the spirit’s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36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STANDING ON THE PROMISES</vt:lpstr>
      <vt:lpstr>STANDING ON THE PROMISES</vt:lpstr>
      <vt:lpstr>STANDING ON THE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2024-05-01T11:53:36Z</dcterms:modified>
</cp:coreProperties>
</file>