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14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7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know I’ve not been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let you down and turned from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254E3A3-B13D-A813-038A-64FC6E4DFE8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Lord, you are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stay by my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47077C7-CC8B-3213-758B-B8A274E61EC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32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your life and death have brought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storms and trials, you help us cope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MY HAND</vt:lpstr>
      <vt:lpstr>TAKE MY HAND</vt:lpstr>
      <vt:lpstr>TAKE MY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2024-05-01T17:41:50Z</dcterms:modified>
</cp:coreProperties>
</file>