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45A8AAB-BD6C-B480-2217-835590809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9D1579A-4D02-1BE2-A962-665B15AAE1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7EAE29B-960A-99D3-9294-99E8F840A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54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ACCEPT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accept you from the hands of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God’s gift to me, a beautiful gift,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gift of love, God has given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this day we live in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 in the love of our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precious to me, You’re my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joys and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griefs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I’m with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ED6E05C-055B-DE9C-6FA6-B2BBDA93494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54D1B46-BF07-73AF-5FD8-D70B5A2BA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CCB8567-23D8-163C-82BC-7523700FFE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ACCEPT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779D602-044B-407F-0714-9F2C151E7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accept you from the hands of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God’s gift to me, a beautiful gift,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gift of love, God </a:t>
            </a: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given 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sorry I caused You pain,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sorry I offended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wipe those tears from your eyes,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heal the hurt within You.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E93D4CF-A365-CA93-C562-838AA27D04E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9342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139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ACCEPT YOU</vt:lpstr>
      <vt:lpstr>I ACCEPT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2024-12-25T09:04:30Z</dcterms:modified>
</cp:coreProperties>
</file>