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RECEIPPT-TAGS:NUPTIAL,POST NUPTIAL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ACCEPT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accept you from the hands of my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God’s gift to me, a beautiful gift,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gift of love, God has given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this day we live in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Together in the love of our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You’re precious to me, You’re my guide,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joys and your griefs, I’m with you.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ED6E05C-055B-DE9C-6FA6-B2BBDA93494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 ACCEPT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554</cp:revision>
  <dcterms:modified xsi:type="dcterms:W3CDTF">2024-12-25T09:03:35Z</dcterms:modified>
</cp:coreProperties>
</file>