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980" dt="2023-07-15T17:23:36.30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RECEIPPT-TAGS:OFFERTORY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ABBA FATHER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Abba Father let us be yours and yours alone.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Set our hearts and spirits free,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Make us, Lord your own.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Through our goodness, Lord, we bring,</a:t>
            </a: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Bread of our labour and wine to cheer the heart,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Which will soon be filled for us, with the life of your Son.</a:t>
            </a:r>
            <a:endParaRPr lang="en-GB" sz="2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ABBA FATHER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128</cp:revision>
  <dcterms:modified xsi:type="dcterms:W3CDTF">2025-05-09T14:05:02Z</dcterms:modified>
</cp:coreProperties>
</file>