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980" dt="2023-07-15T17:23:36.30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76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ABBA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Abba Father let us be yours and yours alone.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Set our hearts and spirits free,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Make us, Lord your own.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Take this drop of water, too,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Sign of our weakness, yet symbol of our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By its mingling may we share, your divinity.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4601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ABBA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127</cp:revision>
  <dcterms:modified xsi:type="dcterms:W3CDTF">2025-05-01T12:25:16Z</dcterms:modified>
</cp:coreProperties>
</file>