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Israel was still a babe, I loved to have him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afar I called to my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I beckoned him to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he turned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not want to taste my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ABBA 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2025-05-01T12:27:25Z</dcterms:modified>
</cp:coreProperties>
</file>