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18AC8F4-EFD3-BBBA-3FBB-74AEB5B4A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DCCA4EE-C478-0E42-4D25-211CBC5437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412CC1A-4BBD-0BAD-C300-F557D84E4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5068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6022FA6-AE9A-FCD5-1529-FDA4FD202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E54ADF4-CF56-ADA4-A0B5-39B4A69656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ABBA INTO YOUR HANDS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3BD71D7-5C28-80A5-28F1-7BCFFA8886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into your hands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into your heart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we are returning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live the love that you call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was I who lifted him, who taught him how to walk,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carried him with love in my arms,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drew him closer to my cheeks;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nurtured him with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then he went along his way.</a:t>
            </a:r>
          </a:p>
        </p:txBody>
      </p:sp>
    </p:spTree>
    <p:extLst>
      <p:ext uri="{BB962C8B-B14F-4D97-AF65-F5344CB8AC3E}">
        <p14:creationId xmlns:p14="http://schemas.microsoft.com/office/powerpoint/2010/main" val="30395156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88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ABBA INTO YOUR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527</cp:revision>
  <dcterms:modified xsi:type="dcterms:W3CDTF">2025-05-01T12:27:38Z</dcterms:modified>
</cp:coreProperties>
</file>