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79" dt="2023-07-15T17:39:42.65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ABIDE WITH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Abide with me fast falls the eventide;</a:t>
            </a:r>
            <a:endParaRPr lang="en-US" sz="4000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The darkness deepens: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Lord, with me abide!</a:t>
            </a:r>
            <a:endParaRPr lang="en-GB" sz="4000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When other helpers fail and comforts flee,</a:t>
            </a:r>
            <a:endParaRPr lang="en-GB" sz="4000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Help of the helpless, Lord, abide with me.</a:t>
            </a:r>
            <a:endParaRPr lang="en-GB" sz="4000" i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ABIDE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234</cp:revision>
  <dcterms:modified xsi:type="dcterms:W3CDTF">2025-05-03T15:43:06Z</dcterms:modified>
</cp:coreProperties>
</file>