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1979" dt="2023-07-15T17:39:42.658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RECEIPPT-TAGS:FUNERAL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00" b="1" u="sng" dirty="0">
                <a:solidFill>
                  <a:schemeClr val="lt1"/>
                </a:solidFill>
              </a:rPr>
              <a:t>ABIDE WITH ME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Swift to its close ebbs out life’s little day,</a:t>
            </a:r>
            <a:endParaRPr lang="en-GB" sz="4000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Earth’s joys grow dim, 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its glories pass away;</a:t>
            </a:r>
            <a:endParaRPr lang="en-GB" sz="4000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Change and decay in all around I see;</a:t>
            </a:r>
            <a:endParaRPr lang="en-GB" sz="4000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O thou who </a:t>
            </a:r>
            <a:r>
              <a:rPr lang="en-GB" sz="4000" b="1" i="1" dirty="0" err="1">
                <a:solidFill>
                  <a:schemeClr val="lt1"/>
                </a:solidFill>
              </a:rPr>
              <a:t>changest</a:t>
            </a:r>
            <a:r>
              <a:rPr lang="en-GB" sz="4000" b="1" i="1" dirty="0">
                <a:solidFill>
                  <a:schemeClr val="lt1"/>
                </a:solidFill>
              </a:rPr>
              <a:t> not, abide with me.</a:t>
            </a:r>
            <a:endParaRPr lang="en-GB" sz="4000" b="1" dirty="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45</Words>
  <Application>Microsoft Office PowerPoint</Application>
  <PresentationFormat>On-screen Show (4:3)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ABIDE WITH 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233</cp:revision>
  <dcterms:modified xsi:type="dcterms:W3CDTF">2025-05-03T15:44:54Z</dcterms:modified>
</cp:coreProperties>
</file>