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79" dt="2023-07-15T17:39:42.65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RECEIPPT-TAGS:FUNERAL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2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ABIDE WITH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Hold thou thy Cross before my closing eyes;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Shine through the gloom and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point me to the skies,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Heaven’s morning breaks and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earth’s vain shadows flee,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In life, in death, O Lord, abide with me.</a:t>
            </a:r>
            <a:endParaRPr lang="en-GB" sz="38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2431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ABIDE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232</cp:revision>
  <dcterms:modified xsi:type="dcterms:W3CDTF">2025-05-03T15:56:47Z</dcterms:modified>
</cp:coreProperties>
</file>