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05" dt="2023-07-15T17:45:06.66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</a:t>
            </a:r>
            <a:r>
              <a:rPr lang="en-US"/>
              <a:t>:OFFERTORY</a:t>
            </a:r>
            <a:endParaRPr lang="en-US"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6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ACCEPT ALMIGHTY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With these although unworthy,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Some offering we would make,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But all we have thou </a:t>
            </a:r>
            <a:r>
              <a:rPr lang="en-GB" sz="3600" b="1" i="1" dirty="0" err="1">
                <a:solidFill>
                  <a:schemeClr val="lt1"/>
                </a:solidFill>
              </a:rPr>
              <a:t>gavest</a:t>
            </a:r>
            <a:r>
              <a:rPr lang="en-GB" sz="3600" b="1" i="1" dirty="0">
                <a:solidFill>
                  <a:schemeClr val="lt1"/>
                </a:solidFill>
              </a:rPr>
              <a:t>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Then what thou </a:t>
            </a:r>
            <a:r>
              <a:rPr lang="en-GB" sz="3600" b="1" i="1" dirty="0" err="1">
                <a:solidFill>
                  <a:schemeClr val="lt1"/>
                </a:solidFill>
              </a:rPr>
              <a:t>gavest</a:t>
            </a:r>
            <a:r>
              <a:rPr lang="en-GB" sz="3600" b="1" i="1" dirty="0">
                <a:solidFill>
                  <a:schemeClr val="lt1"/>
                </a:solidFill>
              </a:rPr>
              <a:t> take,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Our hearts, our souls, our senses,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give through Mary’s hands,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Who by the cross once standing,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by the altar stands.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88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ACCEPT ALMIGHTY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265</cp:revision>
  <dcterms:modified xsi:type="dcterms:W3CDTF">2025-05-03T15:59:41Z</dcterms:modified>
</cp:coreProperties>
</file>