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RECEIPPT-TAGS:CHRISTMAS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ADESTE FIDELES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Adeste</a:t>
            </a:r>
            <a:r>
              <a:rPr lang="en-GB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fideles</a:t>
            </a:r>
            <a:r>
              <a:rPr lang="en-GB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laeti</a:t>
            </a:r>
            <a:r>
              <a:rPr lang="en-GB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triumphantes</a:t>
            </a:r>
            <a:r>
              <a:rPr lang="en-GB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Venite, </a:t>
            </a:r>
            <a:r>
              <a:rPr lang="en-GB" sz="4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</a:t>
            </a:r>
            <a:r>
              <a:rPr lang="en-GB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in Bethlehem.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Natum</a:t>
            </a:r>
            <a:r>
              <a:rPr lang="en-GB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videte, </a:t>
            </a:r>
            <a:r>
              <a:rPr lang="en-GB" sz="4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Regem</a:t>
            </a:r>
            <a:r>
              <a:rPr lang="en-GB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4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angelorum</a:t>
            </a:r>
            <a:r>
              <a:rPr lang="en-GB" sz="4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44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Venite </a:t>
            </a:r>
            <a:r>
              <a:rPr lang="en-GB" sz="4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adoremus</a:t>
            </a:r>
            <a:r>
              <a:rPr lang="en-GB" sz="4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(3) </a:t>
            </a:r>
            <a:r>
              <a:rPr lang="en-GB" sz="44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Dominum</a:t>
            </a:r>
            <a:r>
              <a:rPr lang="en-GB" sz="4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131</TotalTime>
  <Words>29</Words>
  <Application>Microsoft Office PowerPoint</Application>
  <PresentationFormat>On-screen Show (4:3)</PresentationFormat>
  <Paragraphs>7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ADESTE FIDELES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524</cp:revision>
  <dcterms:modified xsi:type="dcterms:W3CDTF">2025-05-03T16:01:10Z</dcterms:modified>
</cp:coreProperties>
</file>