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7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RECEIPPT-TAGS:CHRISTMAS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ADESTE FIDELES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200" b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Cantet</a:t>
            </a:r>
            <a:r>
              <a:rPr lang="en-GB" sz="42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4200" b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nunc</a:t>
            </a:r>
            <a:r>
              <a:rPr lang="en-GB" sz="42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io, chorus </a:t>
            </a:r>
            <a:r>
              <a:rPr lang="en-GB" sz="4200" b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angelorum</a:t>
            </a:r>
            <a:r>
              <a:rPr lang="en-GB" sz="42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;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200" b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Cantet</a:t>
            </a:r>
            <a:r>
              <a:rPr lang="en-GB" sz="42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4200" b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nunc</a:t>
            </a:r>
            <a:r>
              <a:rPr lang="en-GB" sz="42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aula </a:t>
            </a:r>
            <a:r>
              <a:rPr lang="en-GB" sz="4200" b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caelestium</a:t>
            </a:r>
            <a:r>
              <a:rPr lang="en-GB" sz="42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2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Gloria, gloria in excelsis Deo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42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2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Venite </a:t>
            </a:r>
            <a:r>
              <a:rPr lang="en-GB" sz="4200" b="1" i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adoremus</a:t>
            </a:r>
            <a:r>
              <a:rPr lang="en-GB" sz="42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(3) </a:t>
            </a:r>
            <a:r>
              <a:rPr lang="en-GB" sz="4200" b="1" i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Dominum</a:t>
            </a:r>
            <a:r>
              <a:rPr lang="en-GB" sz="42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</TotalTime>
  <Words>30</Words>
  <Application>Microsoft Office PowerPoint</Application>
  <PresentationFormat>On-screen Show (4:3)</PresentationFormat>
  <Paragraphs>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ADESTE FIDELES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524</cp:revision>
  <dcterms:modified xsi:type="dcterms:W3CDTF">2025-05-03T16:01:43Z</dcterms:modified>
</cp:coreProperties>
</file>