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AFTER ALL THESE YEARS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all these years,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could I not do this all over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all these years,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come and stand before the Lord, my children and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through the trials and fears,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smiles and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has seen us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after all these years,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could I not say, “I still do”.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AFTER ALL THESE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526</cp:revision>
  <dcterms:modified xsi:type="dcterms:W3CDTF">2025-05-13T13:45:23Z</dcterms:modified>
</cp:coreProperties>
</file>