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30E80AF-CFA8-A73D-B4E1-9B336B81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BDDE3DA-56D2-54FD-88A2-C1ADB33503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RECEIPPT-TAGS:NUPTIAL,POST NUPTIAL</a:t>
            </a:r>
            <a:endParaRPr lang="en-US"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E0FC8E5-1E79-579C-DF52-447DEAACCF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97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B5659F-B963-AE0C-075E-F6951EDDD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9227B0-4791-F825-4CF1-F071321687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AFTER ALL THESE YEARS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0DA11D2-6B0F-D75A-5B09-DFBFB3E195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the Lord put us together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joined these two hearts.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what the Lord has joined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could tear apart.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through our life and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surely seen us through.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after all these years, how could I not say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 still do”.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1A1F8D8-48E8-2ECF-5D2D-4379E8F3F7F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30820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AFTER ALL THESE YEARS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528</cp:revision>
  <dcterms:modified xsi:type="dcterms:W3CDTF">2025-05-13T13:47:11Z</dcterms:modified>
</cp:coreProperties>
</file>