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3038" dt="2023-07-15T17:58:47.505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989DFD1-A0CA-2A92-CDD1-CF70C78B6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5AE7AEE-BB30-0636-775E-603A0DD6E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E75D04-015F-4844-1210-FDB213A4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10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8F06650-D2C0-CB63-547A-E23C8A475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8590DBC-48DB-84AC-1E26-CF995EF88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A9966CB-5FAC-23E1-F8F3-285279B33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38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ALABARE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,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a mi senor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John saw the number of all those redeemed,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all were singing praises to the Lord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Thousands were praying,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ten thousands rejoicing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all were singing praises to the </a:t>
            </a:r>
            <a:r>
              <a:rPr lang="en-GB" sz="3600" b="1">
                <a:solidFill>
                  <a:schemeClr val="lt1"/>
                </a:solidFill>
              </a:rPr>
              <a:t>Lord.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9700ECE-2EF4-5478-06C0-C9DA78C61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F6D5F28-0DAB-5B38-0CE2-D564FA00B8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ALABARE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8AF7CEE-87D2-FDBD-BA42-6B303C670B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,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a mi senor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There’s no God as great as you, O Lord.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There is none, there is none! [2]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There’s no God who does the mighty wonders.</a:t>
            </a: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That our Lord our God has done! [2]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Not with an army, nor with their weapons,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But by the Holy Spirit’s Power! [2]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38CDA1A-BF11-1B13-4F8D-6162F79996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9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BFADFD3-97F2-67C8-7995-83B39FB6C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24B62B0-5113-828E-D235-B6F716E2EA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ALABARE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3CE9031-CBEB-30BE-9E44-30DA834A8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,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a mi senor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even mountains shall be moved [3]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By the Holy Spirit’s power.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,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a mi senor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also India shall be saved [3]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By the Holy Spirit’s power.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,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</a:t>
            </a:r>
            <a:r>
              <a:rPr lang="en-GB" sz="3600" b="1" dirty="0" err="1">
                <a:solidFill>
                  <a:schemeClr val="lt1"/>
                </a:solidFill>
              </a:rPr>
              <a:t>alabare</a:t>
            </a:r>
            <a:r>
              <a:rPr lang="en-GB" sz="3600" b="1" dirty="0">
                <a:solidFill>
                  <a:schemeClr val="lt1"/>
                </a:solidFill>
              </a:rPr>
              <a:t> a mi senor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0EA0A9F-AAE5-CD32-60B8-3267049330C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1689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184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ALABARE</vt:lpstr>
      <vt:lpstr>ALABARE</vt:lpstr>
      <vt:lpstr>ALABARE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340</cp:revision>
  <dcterms:modified xsi:type="dcterms:W3CDTF">2025-05-03T16:19:04Z</dcterms:modified>
</cp:coreProperties>
</file>