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ALLELUIA WITH JOY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Alleluia, with joy and happiness we sing, and we sing out,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Alleluia, all people unite today, in Jesus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In Jesus (2) Sing out loud to the living God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Some people want love (love),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Some people want peace (peace),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But all I want is you my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Just give me your love, for the rest of my days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Just give me your love, your love, O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ALLELUIA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509</cp:revision>
  <dcterms:modified xsi:type="dcterms:W3CDTF">2024-02-27T17:59:34Z</dcterms:modified>
</cp:coreProperties>
</file>