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hands and feet,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them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instruments,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them to your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love and give the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2025-05-03T16:20:06Z</dcterms:modified>
</cp:coreProperties>
</file>