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652F43-229B-5101-17ED-55C152BD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2D3C146-64F9-1191-7B08-6E9000630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RECEIPPT-TAGS:OFFERTORY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63E9510-118A-515A-6E4F-93857DB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23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BB03CD3-6605-0B38-8EDC-57525222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D8852C2-08FB-7FAE-6C41-222E572BF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89D5929-F05C-36A8-E676-AF3685499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mind, my senses,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feelings and desires,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will freedom,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entire,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offer you myself and all I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my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00CABFD-E0F3-02E2-3753-ADA80D554E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990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2025-05-03T16:20:29Z</dcterms:modified>
</cp:coreProperties>
</file>