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3920" dt="2023-07-15T18:14:24.13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ALL GOD’S PEOPLE WANT TO SING</a:t>
            </a:r>
            <a:endParaRPr lang="en-US" sz="30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God’s people want to sing,</a:t>
            </a:r>
            <a:endParaRPr lang="en-US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God’s people want to shout,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The praises of the Lord, the glory of the King,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God’s people want to shout.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The Lord is good, The Lord is kind,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All God’s people want to sing,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In him the joy of love we find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All God’s people want to shout!</a:t>
            </a:r>
            <a:endParaRPr lang="en-GB" sz="2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GOD’S PEOPLE WANT TO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444</cp:revision>
  <dcterms:modified xsi:type="dcterms:W3CDTF">2025-05-03T16:22:55Z</dcterms:modified>
</cp:coreProperties>
</file>