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3920" dt="2023-07-15T18:14:24.131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5885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>
                <a:solidFill>
                  <a:schemeClr val="lt1"/>
                </a:solidFill>
              </a:rPr>
              <a:t>ALL GOD’S </a:t>
            </a:r>
            <a:r>
              <a:rPr lang="en-GB" sz="3000" b="1" u="sng" dirty="0">
                <a:solidFill>
                  <a:schemeClr val="lt1"/>
                </a:solidFill>
              </a:rPr>
              <a:t>PEOPLE WANT TO SING</a:t>
            </a:r>
            <a:endParaRPr lang="en-US" sz="30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sing,</a:t>
            </a:r>
            <a:endParaRPr lang="en-US" sz="36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shout,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 praises of the Lord, the glory of the King,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All God’s people want to shout.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 Lord is peace, The Lord is love,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God’s people want to sing!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The Lord is strong, yet gentle as a dove,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All God’s people want to shout!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4441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GOD’S PEOPLE WANT TO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444</cp:revision>
  <dcterms:modified xsi:type="dcterms:W3CDTF">2025-05-03T16:23:32Z</dcterms:modified>
</cp:coreProperties>
</file>