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309" dt="2023-07-15T18:21:16.927"/>
    <p1510:client id="{B552F5D0-CF64-496F-9173-6E1808142C66}" v="4" dt="2023-08-06T10:33:19.722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89424" autoAdjust="0"/>
  </p:normalViewPr>
  <p:slideViewPr>
    <p:cSldViewPr snapToGrid="0">
      <p:cViewPr varScale="1">
        <p:scale>
          <a:sx n="66" d="100"/>
          <a:sy n="66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I ASK OF YOU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I ask of you, is forever to remember me as loving you (2)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Deep the joy of being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together in one heart,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And for me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that’s just where it is.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I ASK OF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469</cp:revision>
  <dcterms:modified xsi:type="dcterms:W3CDTF">2025-05-03T16:30:46Z</dcterms:modified>
</cp:coreProperties>
</file>