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309" dt="2023-07-15T18:21:16.927"/>
    <p1510:client id="{B552F5D0-CF64-496F-9173-6E1808142C66}" v="4" dt="2023-08-06T10:33:19.722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54" autoAdjust="0"/>
    <p:restoredTop sz="89424" autoAdjust="0"/>
  </p:normalViewPr>
  <p:slideViewPr>
    <p:cSldViewPr snapToGrid="0">
      <p:cViewPr varScale="1">
        <p:scale>
          <a:sx n="66" d="100"/>
          <a:sy n="66" d="100"/>
        </p:scale>
        <p:origin x="150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RECEIPPT-TAGS:COMMUNION,NUPTIAL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6668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ALL I ASK OF YOU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All I ask of you, is forever to remember me as loving you (2)</a:t>
            </a:r>
            <a:endParaRPr lang="en-US" sz="4000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endParaRPr lang="en-GB" sz="40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4000" b="1" dirty="0">
                <a:solidFill>
                  <a:schemeClr val="lt1"/>
                </a:solidFill>
              </a:rPr>
              <a:t>Laughter, joy and presence,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4000" b="1" dirty="0">
                <a:solidFill>
                  <a:schemeClr val="lt1"/>
                </a:solidFill>
              </a:rPr>
              <a:t>the only gifts you are,</a:t>
            </a:r>
            <a:endParaRPr lang="en-GB" sz="4000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4000" b="1" dirty="0">
                <a:solidFill>
                  <a:schemeClr val="lt1"/>
                </a:solidFill>
              </a:rPr>
              <a:t>Have you time? 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4000" b="1" dirty="0">
                <a:solidFill>
                  <a:schemeClr val="lt1"/>
                </a:solidFill>
              </a:rPr>
              <a:t>I’d like to be with you.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585250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ALL I ASK OF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469</cp:revision>
  <dcterms:modified xsi:type="dcterms:W3CDTF">2025-05-03T16:33:33Z</dcterms:modified>
</cp:coreProperties>
</file>