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OVER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the Spirit is moving,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as the prophet said it would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 there’s a mighty revelation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glory of the Lord, as the waters cover the sea.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51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OVER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2025-05-09T13:48:03Z</dcterms:modified>
</cp:coreProperties>
</file>