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5072" dt="2023-07-15T18:31:11.4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PEOPLES OF THE UNIVERSE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All peoples of the universe,</a:t>
            </a:r>
            <a:endParaRPr lang="en-US" sz="42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Sing to the Lord with cheerful voice,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Him loudly praise and gladly serve.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lt1"/>
                </a:solidFill>
              </a:rPr>
              <a:t>Into his presence come with song.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PEOPLES OF THE UNIVERSE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514</cp:revision>
  <dcterms:modified xsi:type="dcterms:W3CDTF">2025-05-09T13:51:24Z</dcterms:modified>
</cp:coreProperties>
</file>