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THAT I AM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that I am, all that I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lay them down before you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regrets, all my acclaim,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and the pain, I’m making them yours.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life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I’ve been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it for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days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lifting my praise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pleasing sacrifice, Lord I offer you my life.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THAT I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2025-05-09T13:54:49Z</dcterms:modified>
</cp:coreProperties>
</file>