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71161CF-61F1-1467-933E-A57DC2E95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0AD26F8-4D70-BCB7-073E-B7F157485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2B28D49-7ADB-45EF-ED69-BD6E74DF7A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503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E195592-C3F6-E200-3C53-439A8FBC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10F4D06-13D6-C543-93BF-D81FEA267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THAT I AM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50F7D09-A944-50B7-7FFD-85083C121D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 in the past, things yet unseen,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Wishes and dreams that are yet to come true;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of my hopes, all of my plans,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and my hands are lifted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offer my life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I’ve been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it for your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offer my days to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lifting my praise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pleasing sacrifice, Lord I offer you my life.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87414AD-A29E-19D1-FCA9-59D25A63D5F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92912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90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THAT I 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530</cp:revision>
  <dcterms:modified xsi:type="dcterms:W3CDTF">2025-05-09T13:55:14Z</dcterms:modified>
</cp:coreProperties>
</file>