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944" dt="2023-07-15T18:39:32.185"/>
    <p1510:client id="{B45CD793-6F7F-40C8-A729-C06E2218063B}" v="2" dt="2023-08-06T10:39:55.7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the earth, proclaim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your praise to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Know that the Lord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is our creator,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Yes, he is our Father</a:t>
            </a:r>
            <a:r>
              <a:rPr lang="en-GB" sz="4000" b="1">
                <a:solidFill>
                  <a:schemeClr val="lt1"/>
                </a:solidFill>
              </a:rPr>
              <a:t>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>
                <a:solidFill>
                  <a:schemeClr val="lt1"/>
                </a:solidFill>
              </a:rPr>
              <a:t>we </a:t>
            </a:r>
            <a:r>
              <a:rPr lang="en-GB" sz="4000" b="1" dirty="0">
                <a:solidFill>
                  <a:schemeClr val="lt1"/>
                </a:solidFill>
              </a:rPr>
              <a:t>are his 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570</cp:revision>
  <dcterms:modified xsi:type="dcterms:W3CDTF">2025-05-09T13:58:51Z</dcterms:modified>
</cp:coreProperties>
</file>