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5944" dt="2023-07-15T18:39:32.185"/>
    <p1510:client id="{B45CD793-6F7F-40C8-A729-C06E2218063B}" v="2" dt="2023-08-06T10:39:55.780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982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ALL THE EARTH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 the earth, proclaim the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Sing your praise to God.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We are the sheep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of his green pasture,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For we are his people</a:t>
            </a:r>
            <a:r>
              <a:rPr lang="en-GB" sz="4000" b="1">
                <a:solidFill>
                  <a:schemeClr val="lt1"/>
                </a:solidFill>
              </a:rPr>
              <a:t>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>
                <a:solidFill>
                  <a:schemeClr val="lt1"/>
                </a:solidFill>
              </a:rPr>
              <a:t>he </a:t>
            </a:r>
            <a:r>
              <a:rPr lang="en-GB" sz="4000" b="1" dirty="0">
                <a:solidFill>
                  <a:schemeClr val="lt1"/>
                </a:solidFill>
              </a:rPr>
              <a:t>is our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4283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ALL THE EARTH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570</cp:revision>
  <dcterms:modified xsi:type="dcterms:W3CDTF">2025-05-09T13:59:07Z</dcterms:modified>
</cp:coreProperties>
</file>