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09B7EB-4125-4966-B2C7-11C58A3A0872}" v="2" dt="2023-08-06T10:41:08.209"/>
    <p1510:client id="{9B0782E4-E1D9-4757-8BFE-7B77208F2854}" v="6391" dt="2023-07-15T18:43:40.28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913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ALL THE ENDS OF THE EARTH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the ends of the earth,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you creatures of the sea,</a:t>
            </a: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Lift up your eyes to the wonders of the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For the Lord of the earth, the master of the sea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Has come with justice for the world.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Heaven and earth shall rejoice in his might,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Every heart, every nation call him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78954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THE ENDS OF THE EARTH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597</cp:revision>
  <dcterms:modified xsi:type="dcterms:W3CDTF">2025-05-09T14:03:22Z</dcterms:modified>
</cp:coreProperties>
</file>