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THINGS ARE THINE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things are thine, O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thee what we receive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thy hand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art thou,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Israel’s God, for all ages,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Thine is the power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glory and splendour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THINGS ARE THINE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531</cp:revision>
  <dcterms:modified xsi:type="dcterms:W3CDTF">2025-05-09T14:10:50Z</dcterms:modified>
</cp:coreProperties>
</file>