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THINGS ARE THINE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are thine, O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what we receive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thy hand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ruler,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earth and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hand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 greatness and strengthens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ARE THINE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2025-05-09T14:12:42Z</dcterms:modified>
</cp:coreProperties>
</file>