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7170" dt="2023-07-15T18:50:08.253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lt1"/>
                </a:solidFill>
              </a:rPr>
              <a:t>ALL THINGS BRIGHT AND BEAUTIFUL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 things bright and beautiful</a:t>
            </a:r>
            <a:endParaRPr lang="en-US" sz="40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 creatures great and small,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 things wise and wonderful: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The good Lord made them all.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Each little flower that opens,</a:t>
            </a:r>
            <a:endParaRPr lang="en-GB" sz="40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Each little bird that sings,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He made their glowing colours,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He made their tiny wings</a:t>
            </a:r>
            <a:endParaRPr lang="en-GB" sz="36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ALL THINGS BRIGHT AND BEAUTIFUL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642</cp:revision>
  <dcterms:modified xsi:type="dcterms:W3CDTF">2025-05-09T14:17:00Z</dcterms:modified>
</cp:coreProperties>
</file>