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7170" dt="2023-07-15T18:50:08.25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11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ALL THINGS BRIGHT AND BEAUTIFUL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bright and beautiful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creatures great and small,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wise and wonderful: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The good Lord made them all.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 purple headed mountain,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 river running by.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 sunset and the morning,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That brightens up the sky.</a:t>
            </a:r>
            <a:endParaRPr lang="en-GB" sz="3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345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THINGS BRIGHT AND BEAUTIFUL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642</cp:revision>
  <dcterms:modified xsi:type="dcterms:W3CDTF">2025-05-09T14:17:23Z</dcterms:modified>
</cp:coreProperties>
</file>