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7170" dt="2023-07-15T18:50:08.25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72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ALL THINGS BRIGHT AND BEAUTIFUL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bright and beautiful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creatures great and small,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things wise and wonderful: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The good Lord made them all.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gave us eyes to see them.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lips that we might tell.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How great is God Almighty,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Who has made all things well.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33141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THINGS BRIGHT AND BEAUTIFUL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642</cp:revision>
  <dcterms:modified xsi:type="dcterms:W3CDTF">2025-05-09T14:17:40Z</dcterms:modified>
</cp:coreProperties>
</file>