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him I freely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ever love and trust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presence daily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TO JESUS I SURRENDER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2025-05-09T14:26:43Z</dcterms:modified>
</cp:coreProperties>
</file>