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BDC9D6DD-FDFE-AB32-0399-3A986C208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82DD4A-0A2F-618C-A5FC-D10BC14021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6BFA56-4989-1F81-306D-13BDC4FF7D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879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7D4A1DF-3AE8-3B5E-1EC8-565377F6F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797EFDE-58F8-5F83-AAC5-FAF14C2836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ALL TO JESUS I SURRENDER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6F5D148-A172-5ACD-92BF-7D9B31B4A1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Jesus I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surrender,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 want to follow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Lose my life that I may save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my cross gain victory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all, I surrender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to thee, my blessed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surrender all.</a:t>
            </a:r>
          </a:p>
        </p:txBody>
      </p:sp>
    </p:spTree>
    <p:extLst>
      <p:ext uri="{BB962C8B-B14F-4D97-AF65-F5344CB8AC3E}">
        <p14:creationId xmlns:p14="http://schemas.microsoft.com/office/powerpoint/2010/main" val="22800395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TO JESUS I SURRENDER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534</cp:revision>
  <dcterms:modified xsi:type="dcterms:W3CDTF">2025-05-09T14:27:37Z</dcterms:modified>
</cp:coreProperties>
</file>