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60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13C7D43F-0B56-B851-2B25-7EA62FB66F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8D42FA03-060B-CAA8-CFE0-E714E9BD32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RECEIPPT-TAGS:COMMUNION</a:t>
            </a: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D595ED85-5C93-A116-0713-0D297B3B69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4608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6B54866D-5E55-4926-CAF8-85C79445A0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71C36C62-EBF4-72C6-EDF1-CC2EAA65FE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ALL TO JESUS I SURRENDER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F7F1A75F-C8DE-1787-DD92-143F354261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to Jesus I surrender,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I see thee in the poor.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fight against oppression,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me never thee ignore.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surrender all, I surrender all,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to thee, my blessed Saviour,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surrender all.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99DA4783-2412-A480-CE2B-40B1B5182BF1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901372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54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ALL TO JESUS I SURRENDER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533</cp:revision>
  <dcterms:modified xsi:type="dcterms:W3CDTF">2025-05-09T14:28:18Z</dcterms:modified>
</cp:coreProperties>
</file>