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8598" dt="2023-07-15T19:05:15.454"/>
    <p1510:client id="{A27E7C7F-D058-443E-A3B1-617F16A2A4E2}" v="2" dt="2023-08-06T10:46:35.381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RECEIPPT-TAGS:FUNERAL,LENT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2108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AMAZING GRACE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lt1"/>
                </a:solidFill>
              </a:rPr>
              <a:t>The Lord has </a:t>
            </a:r>
            <a:r>
              <a:rPr lang="en-GB" sz="4200" b="1">
                <a:solidFill>
                  <a:schemeClr val="lt1"/>
                </a:solidFill>
              </a:rPr>
              <a:t>promised good </a:t>
            </a:r>
            <a:r>
              <a:rPr lang="en-GB" sz="4200" b="1" dirty="0">
                <a:solidFill>
                  <a:schemeClr val="lt1"/>
                </a:solidFill>
              </a:rPr>
              <a:t>to me,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lt1"/>
                </a:solidFill>
              </a:rPr>
              <a:t>His word my hope secures.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lt1"/>
                </a:solidFill>
              </a:rPr>
              <a:t>He will my shield, my portion be,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lt1"/>
                </a:solidFill>
              </a:rPr>
              <a:t>As long as life endures.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08456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AMAZING GRACE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755</cp:revision>
  <dcterms:modified xsi:type="dcterms:W3CDTF">2025-05-09T14:51:02Z</dcterms:modified>
</cp:coreProperties>
</file>