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ANGELS WE HAVE HEARD ON HIGH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we have heard on high,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sweetly singing o’er the plains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mountains in reply,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echoing their joyous strains.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Glo-o-o-ria in excelsis Deo (2)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ANGELS WE HAVE HEARD ON HIGH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533</cp:revision>
  <dcterms:modified xsi:type="dcterms:W3CDTF">2025-05-09T14:53:10Z</dcterms:modified>
</cp:coreProperties>
</file>