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ANGELS WE HAVE HEARD ON HIGH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Shepherds why this jubilee,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your joyous strains prolong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the gladsome tidings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inspire your heavenly song?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Glo-o-o-ria in excelsis Deo (2)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38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ANGELS WE HAVE HEARD ON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533</cp:revision>
  <dcterms:modified xsi:type="dcterms:W3CDTF">2025-05-09T14:52:42Z</dcterms:modified>
</cp:coreProperties>
</file>