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245CDB2-CD11-610B-F6B9-BC59DCFA3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0B916E-2703-F0C9-A57F-A610C239D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779482-48FF-E0AB-64AC-C48B818DC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929B6C-8DC5-4EB7-D22C-9650673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FBC8CD-BE16-0F63-BD9A-AA15E1713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ANGELS WE HAVE HEARD ON HIGH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3C97CDE-B1D2-7A2A-87C7-F73B445D4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Bethlehem and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him whose birth the angels 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adore on bended knee,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infant Christ, the new-born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Glo-o-o-ria in excelsis Deo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42B43C-66C8-C601-81A5-493DD8697B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447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ANGELS WE HAVE HEARD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2025-05-09T14:52:57Z</dcterms:modified>
</cp:coreProperties>
</file>